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4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1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5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7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2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5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1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0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369B-E975-4EC4-AD50-717D5CCB4A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317965"/>
            <a:ext cx="9144000" cy="11717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Title of abstract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816884"/>
            <a:ext cx="9144000" cy="1655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Author names &amp; affiliations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452" y="2325825"/>
            <a:ext cx="456329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Oral or Poster (Mini-oral) presentation Code:…..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2" y="1567544"/>
            <a:ext cx="11260182" cy="431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97" y="326575"/>
            <a:ext cx="1227910" cy="11625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7646" y="404952"/>
            <a:ext cx="6244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15</a:t>
            </a:r>
            <a:r>
              <a:rPr lang="en-US" sz="2000" b="1" baseline="300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International congress of Medical Lab. and Clinic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2554" y="798157"/>
            <a:ext cx="4624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Children's Medical Center Hospital, TUMS </a:t>
            </a:r>
            <a:r>
              <a:rPr lang="en-US" sz="1400" i="1" dirty="0">
                <a:solidFill>
                  <a:srgbClr val="C00000"/>
                </a:solidFill>
              </a:rPr>
              <a:t>25-28 Jan. 2024</a:t>
            </a:r>
          </a:p>
        </p:txBody>
      </p:sp>
    </p:spTree>
    <p:extLst>
      <p:ext uri="{BB962C8B-B14F-4D97-AF65-F5344CB8AC3E}">
        <p14:creationId xmlns:p14="http://schemas.microsoft.com/office/powerpoint/2010/main" val="46505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65EE8C-DB3D-4DF8-BBD7-2384EC342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68369"/>
            <a:ext cx="11261034" cy="145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7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6365"/>
            <a:ext cx="10515600" cy="4230597"/>
          </a:xfrm>
        </p:spPr>
        <p:txBody>
          <a:bodyPr/>
          <a:lstStyle/>
          <a:p>
            <a:r>
              <a:rPr lang="en-US" dirty="0"/>
              <a:t>Materials &amp; Methods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E7E109-9E9A-46B3-849E-BC9867E1A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22" y="278296"/>
            <a:ext cx="11065565" cy="15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6183"/>
            <a:ext cx="10515600" cy="406078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BFC9CE-7622-414A-8399-9B7134797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09" y="527394"/>
            <a:ext cx="10893287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2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3303"/>
            <a:ext cx="10515600" cy="424366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28D086-1716-483B-AF90-DDAE59E16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1062"/>
            <a:ext cx="11009243" cy="156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4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Title of abstract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abstract</dc:title>
  <dc:creator>Dell System</dc:creator>
  <cp:lastModifiedBy>dell</cp:lastModifiedBy>
  <cp:revision>8</cp:revision>
  <dcterms:created xsi:type="dcterms:W3CDTF">2023-01-22T05:59:10Z</dcterms:created>
  <dcterms:modified xsi:type="dcterms:W3CDTF">2024-01-06T16:47:53Z</dcterms:modified>
</cp:coreProperties>
</file>