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4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7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1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5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7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8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2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5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1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0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369B-E975-4EC4-AD50-717D5CCB4A7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9F0E1-0572-4815-AE1C-6CDFB6F1F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317965"/>
            <a:ext cx="9144000" cy="117171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Title of abstract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816884"/>
            <a:ext cx="9144000" cy="16557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Author names &amp; affiliations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9452" y="2325825"/>
            <a:ext cx="456329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Oral or Poster (Mini-oral) presentation Code:…..</a:t>
            </a:r>
          </a:p>
        </p:txBody>
      </p:sp>
      <p:pic>
        <p:nvPicPr>
          <p:cNvPr id="7" name="Picture 6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2" y="1414902"/>
            <a:ext cx="11260182" cy="431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097" y="326575"/>
            <a:ext cx="1227910" cy="11625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7646" y="404952"/>
            <a:ext cx="6244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16</a:t>
            </a:r>
            <a:r>
              <a:rPr lang="en-US" sz="2000" b="1" baseline="3000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th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 International congress of Medical Lab. and Clinic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2554" y="798157"/>
            <a:ext cx="5009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Razi International Conference Centre, Tehran, Iran </a:t>
            </a:r>
            <a:r>
              <a:rPr lang="en-US" sz="1400" i="1" dirty="0">
                <a:solidFill>
                  <a:srgbClr val="C00000"/>
                </a:solidFill>
              </a:rPr>
              <a:t>21-23 Dec. 2024</a:t>
            </a:r>
          </a:p>
        </p:txBody>
      </p:sp>
    </p:spTree>
    <p:extLst>
      <p:ext uri="{BB962C8B-B14F-4D97-AF65-F5344CB8AC3E}">
        <p14:creationId xmlns:p14="http://schemas.microsoft.com/office/powerpoint/2010/main" val="46505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AF6CF0-EC91-4332-91AB-24169E845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362"/>
            <a:ext cx="12192000" cy="180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7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6365"/>
            <a:ext cx="10515600" cy="4230597"/>
          </a:xfrm>
        </p:spPr>
        <p:txBody>
          <a:bodyPr/>
          <a:lstStyle/>
          <a:p>
            <a:r>
              <a:rPr lang="en-US" dirty="0"/>
              <a:t>Materials &amp; Methods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A755AA-03A7-4355-B737-91F24DDBC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0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81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6183"/>
            <a:ext cx="10515600" cy="4060780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F27584-38AE-450D-AE2E-190F4D019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0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920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3303"/>
            <a:ext cx="10515600" cy="424366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82D058-AE2A-495E-B67A-BFE99CF31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0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647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43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Title of abstract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abstract</dc:title>
  <dc:creator>Dell System</dc:creator>
  <cp:lastModifiedBy>dell</cp:lastModifiedBy>
  <cp:revision>12</cp:revision>
  <dcterms:created xsi:type="dcterms:W3CDTF">2023-01-22T05:59:10Z</dcterms:created>
  <dcterms:modified xsi:type="dcterms:W3CDTF">2024-12-07T02:36:00Z</dcterms:modified>
</cp:coreProperties>
</file>